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5"/>
  </p:notesMasterIdLst>
  <p:sldIdLst>
    <p:sldId id="256" r:id="rId2"/>
    <p:sldId id="261" r:id="rId3"/>
    <p:sldId id="290" r:id="rId4"/>
  </p:sldIdLst>
  <p:sldSz cx="9144000" cy="5143500" type="screen16x9"/>
  <p:notesSz cx="6858000" cy="9144000"/>
  <p:embeddedFontLst>
    <p:embeddedFont>
      <p:font typeface="Oswald Regular" panose="020B0604020202020204" charset="0"/>
      <p:regular r:id="rId6"/>
      <p:bold r:id="rId7"/>
    </p:embeddedFont>
    <p:embeddedFont>
      <p:font typeface="Ubuntu" panose="020B0604020202020204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9EA7550-B8F6-4333-A38C-571956C543AE}">
  <a:tblStyle styleId="{29EA7550-B8F6-4333-A38C-571956C543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4" d="100"/>
          <a:sy n="154" d="100"/>
        </p:scale>
        <p:origin x="-432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tableStyles" Target="tableStyle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3886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c78160b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c78160b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9" name="Google Shape;5219;gdcd91756d1_0_26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0" name="Google Shape;5220;gdcd91756d1_0_26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vidfy.com/?utm_source=slidesgo_template&amp;utm_medium=referral-link&amp;utm_campaign=sg_credits&amp;utm_content=vidfy" TargetMode="Externa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20150" y="4178325"/>
            <a:ext cx="7703700" cy="3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8F5DC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923950"/>
            <a:ext cx="9144003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8775" y="3064400"/>
            <a:ext cx="7706400" cy="100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4800">
                <a:solidFill>
                  <a:srgbClr val="F8F5D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l="3597" r="34692"/>
          <a:stretch/>
        </p:blipFill>
        <p:spPr>
          <a:xfrm>
            <a:off x="-381000" y="540000"/>
            <a:ext cx="9906002" cy="22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595100" y="920025"/>
            <a:ext cx="2660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3600"/>
              <a:buNone/>
              <a:defRPr sz="3600">
                <a:solidFill>
                  <a:srgbClr val="F8F5D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3600"/>
              <a:buNone/>
              <a:defRPr sz="3600">
                <a:solidFill>
                  <a:srgbClr val="F8F5D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3600"/>
              <a:buNone/>
              <a:defRPr sz="3600">
                <a:solidFill>
                  <a:srgbClr val="F8F5D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3600"/>
              <a:buNone/>
              <a:defRPr sz="3600">
                <a:solidFill>
                  <a:srgbClr val="F8F5D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3600"/>
              <a:buNone/>
              <a:defRPr sz="3600">
                <a:solidFill>
                  <a:srgbClr val="F8F5D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3600"/>
              <a:buNone/>
              <a:defRPr sz="3600">
                <a:solidFill>
                  <a:srgbClr val="F8F5D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3600"/>
              <a:buNone/>
              <a:defRPr sz="3600">
                <a:solidFill>
                  <a:srgbClr val="F8F5D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3600"/>
              <a:buNone/>
              <a:defRPr sz="3600">
                <a:solidFill>
                  <a:srgbClr val="F8F5D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3600"/>
              <a:buNone/>
              <a:defRPr sz="3600">
                <a:solidFill>
                  <a:srgbClr val="F8F5DC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639525" y="774700"/>
            <a:ext cx="1833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2000"/>
              <a:buNone/>
              <a:defRPr sz="12000">
                <a:solidFill>
                  <a:srgbClr val="49D8E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2000"/>
              <a:buNone/>
              <a:defRPr sz="12000">
                <a:solidFill>
                  <a:srgbClr val="F8F5D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2000"/>
              <a:buNone/>
              <a:defRPr sz="12000">
                <a:solidFill>
                  <a:srgbClr val="F8F5D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2000"/>
              <a:buNone/>
              <a:defRPr sz="12000">
                <a:solidFill>
                  <a:srgbClr val="F8F5D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2000"/>
              <a:buNone/>
              <a:defRPr sz="12000">
                <a:solidFill>
                  <a:srgbClr val="F8F5D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2000"/>
              <a:buNone/>
              <a:defRPr sz="12000">
                <a:solidFill>
                  <a:srgbClr val="F8F5D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2000"/>
              <a:buNone/>
              <a:defRPr sz="12000">
                <a:solidFill>
                  <a:srgbClr val="F8F5D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2000"/>
              <a:buNone/>
              <a:defRPr sz="12000">
                <a:solidFill>
                  <a:srgbClr val="F8F5D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2000"/>
              <a:buNone/>
              <a:defRPr sz="12000">
                <a:solidFill>
                  <a:srgbClr val="F8F5DC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595100" y="1653275"/>
            <a:ext cx="25503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600"/>
              <a:buNone/>
              <a:defRPr>
                <a:solidFill>
                  <a:srgbClr val="F8F5D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600"/>
              <a:buNone/>
              <a:defRPr>
                <a:solidFill>
                  <a:srgbClr val="F8F5D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600"/>
              <a:buNone/>
              <a:defRPr>
                <a:solidFill>
                  <a:srgbClr val="F8F5D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600"/>
              <a:buNone/>
              <a:defRPr>
                <a:solidFill>
                  <a:srgbClr val="F8F5D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600"/>
              <a:buNone/>
              <a:defRPr>
                <a:solidFill>
                  <a:srgbClr val="F8F5D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600"/>
              <a:buNone/>
              <a:defRPr>
                <a:solidFill>
                  <a:srgbClr val="F8F5D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600"/>
              <a:buNone/>
              <a:defRPr>
                <a:solidFill>
                  <a:srgbClr val="F8F5D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600"/>
              <a:buNone/>
              <a:defRPr>
                <a:solidFill>
                  <a:srgbClr val="F8F5D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1600"/>
              <a:buNone/>
              <a:defRPr>
                <a:solidFill>
                  <a:srgbClr val="F8F5D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subTitle" idx="1"/>
          </p:nvPr>
        </p:nvSpPr>
        <p:spPr>
          <a:xfrm>
            <a:off x="4555316" y="1820078"/>
            <a:ext cx="3869100" cy="3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sz="2400">
                <a:solidFill>
                  <a:srgbClr val="F8F5D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sz="2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sz="2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sz="2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sz="2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sz="2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sz="2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sz="2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sz="2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40000"/>
            <a:ext cx="9144003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>
            <a:spLocks noGrp="1"/>
          </p:cNvSpPr>
          <p:nvPr>
            <p:ph type="ctrTitle"/>
          </p:nvPr>
        </p:nvSpPr>
        <p:spPr>
          <a:xfrm>
            <a:off x="4554625" y="680450"/>
            <a:ext cx="3870600" cy="100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4800">
                <a:solidFill>
                  <a:srgbClr val="F8F5D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5DC"/>
              </a:buClr>
              <a:buSzPts val="5200"/>
              <a:buNone/>
              <a:defRPr sz="5200">
                <a:solidFill>
                  <a:srgbClr val="F8F5DC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ubTitle" idx="2"/>
          </p:nvPr>
        </p:nvSpPr>
        <p:spPr>
          <a:xfrm>
            <a:off x="4555316" y="2311623"/>
            <a:ext cx="38691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8F5DC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26"/>
          <p:cNvSpPr txBox="1"/>
          <p:nvPr/>
        </p:nvSpPr>
        <p:spPr>
          <a:xfrm>
            <a:off x="4473450" y="3656325"/>
            <a:ext cx="39507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CREDITS:</a:t>
            </a: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and videos from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6"/>
              </a:rPr>
              <a:t>Vidfy </a:t>
            </a:r>
            <a:endParaRPr sz="12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40000"/>
            <a:ext cx="9144003" cy="12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○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■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○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■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○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■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4977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 Regular"/>
              <a:buNone/>
              <a:defRPr sz="36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 Regular"/>
              <a:buNone/>
              <a:defRPr sz="36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 Regular"/>
              <a:buNone/>
              <a:defRPr sz="36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 Regular"/>
              <a:buNone/>
              <a:defRPr sz="36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 Regular"/>
              <a:buNone/>
              <a:defRPr sz="36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 Regular"/>
              <a:buNone/>
              <a:defRPr sz="36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 Regular"/>
              <a:buNone/>
              <a:defRPr sz="36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 Regular"/>
              <a:buNone/>
              <a:defRPr sz="36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 Regular"/>
              <a:buNone/>
              <a:defRPr sz="36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2" r:id="rId4"/>
    <p:sldLayoutId id="2147483673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fzaragoza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154" y="433429"/>
            <a:ext cx="7703700" cy="2347915"/>
          </a:xfrm>
          <a:prstGeom prst="rect">
            <a:avLst/>
          </a:prstGeom>
          <a:noFill/>
          <a:ln w="28575" cap="flat" cmpd="sng">
            <a:solidFill>
              <a:srgbClr val="F8F5D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8" name="Google Shape;178;p31"/>
          <p:cNvSpPr txBox="1">
            <a:spLocks noGrp="1"/>
          </p:cNvSpPr>
          <p:nvPr>
            <p:ph type="ctrTitle"/>
          </p:nvPr>
        </p:nvSpPr>
        <p:spPr>
          <a:xfrm>
            <a:off x="718775" y="3064400"/>
            <a:ext cx="7706400" cy="100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¡Vente al COF!</a:t>
            </a:r>
            <a:endParaRPr dirty="0">
              <a:solidFill>
                <a:srgbClr val="49D8EC"/>
              </a:solidFill>
            </a:endParaRPr>
          </a:p>
        </p:txBody>
      </p:sp>
      <p:sp>
        <p:nvSpPr>
          <p:cNvPr id="179" name="Google Shape;179;p31"/>
          <p:cNvSpPr txBox="1">
            <a:spLocks noGrp="1"/>
          </p:cNvSpPr>
          <p:nvPr>
            <p:ph type="subTitle" idx="1"/>
          </p:nvPr>
        </p:nvSpPr>
        <p:spPr>
          <a:xfrm>
            <a:off x="720150" y="4178325"/>
            <a:ext cx="7703700" cy="3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Centro de Orientación Familiar Diocesano Juan Pablo II de Zaragoza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5595100" y="920025"/>
            <a:ext cx="2660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Un equipo de profesionales para ayudarte</a:t>
            </a:r>
            <a:endParaRPr dirty="0"/>
          </a:p>
        </p:txBody>
      </p:sp>
      <p:pic>
        <p:nvPicPr>
          <p:cNvPr id="225" name="Google Shape;225;p36"/>
          <p:cNvPicPr preferRelativeResize="0"/>
          <p:nvPr/>
        </p:nvPicPr>
        <p:blipFill rotWithShape="1">
          <a:blip r:embed="rId3">
            <a:alphaModFix/>
          </a:blip>
          <a:srcRect t="37310" b="25871"/>
          <a:stretch/>
        </p:blipFill>
        <p:spPr>
          <a:xfrm>
            <a:off x="948900" y="2886575"/>
            <a:ext cx="7246198" cy="1503026"/>
          </a:xfrm>
          <a:prstGeom prst="rect">
            <a:avLst/>
          </a:prstGeom>
          <a:noFill/>
          <a:ln w="28575" cap="flat" cmpd="sng">
            <a:solidFill>
              <a:srgbClr val="F8F5D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7" name="Google Shape;227;p36"/>
          <p:cNvSpPr txBox="1">
            <a:spLocks noGrp="1"/>
          </p:cNvSpPr>
          <p:nvPr>
            <p:ph type="subTitle" idx="1"/>
          </p:nvPr>
        </p:nvSpPr>
        <p:spPr>
          <a:xfrm>
            <a:off x="2456483" y="1301107"/>
            <a:ext cx="25503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Psicólogos, orientadores, profesores, abogados… con experiencia y vocación de servicio a la familia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" name="Google Shape;5222;p65"/>
          <p:cNvSpPr txBox="1">
            <a:spLocks noGrp="1"/>
          </p:cNvSpPr>
          <p:nvPr>
            <p:ph type="ctrTitle"/>
          </p:nvPr>
        </p:nvSpPr>
        <p:spPr>
          <a:xfrm>
            <a:off x="4572455" y="3655791"/>
            <a:ext cx="3870600" cy="1005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¡Gracias!</a:t>
            </a:r>
            <a:endParaRPr dirty="0"/>
          </a:p>
        </p:txBody>
      </p:sp>
      <p:sp>
        <p:nvSpPr>
          <p:cNvPr id="5223" name="Google Shape;5223;p65"/>
          <p:cNvSpPr txBox="1">
            <a:spLocks noGrp="1"/>
          </p:cNvSpPr>
          <p:nvPr>
            <p:ph type="subTitle" idx="1"/>
          </p:nvPr>
        </p:nvSpPr>
        <p:spPr>
          <a:xfrm>
            <a:off x="4555316" y="1820078"/>
            <a:ext cx="3869100" cy="3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Llama o escribe </a:t>
            </a:r>
            <a:endParaRPr dirty="0"/>
          </a:p>
        </p:txBody>
      </p:sp>
      <p:sp>
        <p:nvSpPr>
          <p:cNvPr id="5224" name="Google Shape;5224;p65"/>
          <p:cNvSpPr txBox="1">
            <a:spLocks noGrp="1"/>
          </p:cNvSpPr>
          <p:nvPr>
            <p:ph type="subTitle" idx="2"/>
          </p:nvPr>
        </p:nvSpPr>
        <p:spPr>
          <a:xfrm>
            <a:off x="4555316" y="2311623"/>
            <a:ext cx="38691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cof@cofzaragoza.com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682 488 701</a:t>
            </a:r>
            <a:endParaRPr dirty="0"/>
          </a:p>
          <a:p>
            <a:pPr marL="0" lvl="0" indent="0"/>
            <a:r>
              <a:rPr lang="es-ES" dirty="0">
                <a:hlinkClick r:id="rId3"/>
              </a:rPr>
              <a:t>http://</a:t>
            </a:r>
            <a:r>
              <a:rPr lang="es-ES" dirty="0" err="1">
                <a:hlinkClick r:id="rId3"/>
              </a:rPr>
              <a:t>www.cofzaragoza.com</a:t>
            </a:r>
            <a:r>
              <a:rPr lang="es-ES" dirty="0" smtClean="0">
                <a:hlinkClick r:id="rId3"/>
              </a:rPr>
              <a:t>/</a:t>
            </a:r>
            <a:endParaRPr lang="es-ES" dirty="0" smtClean="0"/>
          </a:p>
          <a:p>
            <a:pPr marL="0" lvl="0" indent="0"/>
            <a:endParaRPr lang="en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238" name="Google Shape;5238;p65"/>
          <p:cNvPicPr preferRelativeResize="0"/>
          <p:nvPr/>
        </p:nvPicPr>
        <p:blipFill rotWithShape="1">
          <a:blip r:embed="rId4">
            <a:alphaModFix/>
          </a:blip>
          <a:srcRect l="21204" t="7244" r="33476"/>
          <a:stretch/>
        </p:blipFill>
        <p:spPr>
          <a:xfrm>
            <a:off x="719999" y="833924"/>
            <a:ext cx="3262275" cy="37616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eaking The Fourth Wall by Slidesgo">
  <a:themeElements>
    <a:clrScheme name="Simple Light">
      <a:dk1>
        <a:srgbClr val="F8F5DC"/>
      </a:dk1>
      <a:lt1>
        <a:srgbClr val="9B102D"/>
      </a:lt1>
      <a:dk2>
        <a:srgbClr val="291C3B"/>
      </a:dk2>
      <a:lt2>
        <a:srgbClr val="49D8EC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9D8E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52</Words>
  <Application>Microsoft Office PowerPoint</Application>
  <PresentationFormat>Presentación en pantalla (16:9)</PresentationFormat>
  <Paragraphs>9</Paragraphs>
  <Slides>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Oswald Regular</vt:lpstr>
      <vt:lpstr>Ubuntu</vt:lpstr>
      <vt:lpstr>Breaking The Fourth Wall by Slidesgo</vt:lpstr>
      <vt:lpstr>¡Vente al COF!</vt:lpstr>
      <vt:lpstr>Un equipo de profesionales para ayudarte</vt:lpstr>
      <vt:lpstr>¡Gracias!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¡Vente al COF!</dc:title>
  <dc:creator>User</dc:creator>
  <cp:lastModifiedBy>Luffi</cp:lastModifiedBy>
  <cp:revision>4</cp:revision>
  <dcterms:modified xsi:type="dcterms:W3CDTF">2021-09-01T11:02:32Z</dcterms:modified>
</cp:coreProperties>
</file>